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0" r:id="rId2"/>
    <p:sldMasterId id="2147483666" r:id="rId3"/>
    <p:sldMasterId id="2147483679" r:id="rId4"/>
    <p:sldMasterId id="2147483681" r:id="rId5"/>
    <p:sldMasterId id="2147483683" r:id="rId6"/>
    <p:sldMasterId id="2147483685" r:id="rId7"/>
    <p:sldMasterId id="2147483687" r:id="rId8"/>
  </p:sldMasterIdLst>
  <p:sldIdLst>
    <p:sldId id="257" r:id="rId9"/>
    <p:sldId id="256" r:id="rId10"/>
    <p:sldId id="264" r:id="rId11"/>
    <p:sldId id="265" r:id="rId12"/>
    <p:sldId id="267" r:id="rId13"/>
    <p:sldId id="269" r:id="rId14"/>
    <p:sldId id="271" r:id="rId15"/>
    <p:sldId id="272" r:id="rId16"/>
    <p:sldId id="270" r:id="rId17"/>
    <p:sldId id="25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49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2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661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3169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292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6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851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7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348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774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367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830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621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19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19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7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18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01565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51546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427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413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413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7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3795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795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98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95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87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83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 logo center up ribb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ibbons bottom ba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main logo center ribb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NL_PowerPointPressQual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NL_PowerPointPressQual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NL_PowerPointPressQual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NL_PowerPointPressQual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NL_PowerPointPressQual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-sara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gf22k0ife9tkr3e/AADxbufRpjoLvu7-OuaUleS_a?dl=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ieldsmb@mailbox.sc.edu" TargetMode="External"/><Relationship Id="rId2" Type="http://schemas.openxmlformats.org/officeDocument/2006/relationships/hyperlink" Target="mailto:finnigan@mailbox.sc.ed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685800" y="3923819"/>
            <a:ext cx="7772400" cy="158573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Authorization Update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28, 2016</a:t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Academic Programs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State Authorization Reciprocity Agreement (SARA) Participation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July 1, 2016 - Sout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 Carolina became 41st SARA state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USC 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Columbia 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became SARA 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 	August 17, 2016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Today, 42 states &amp; the District of Columbia are in SARA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Who’s left?</a:t>
            </a:r>
          </a:p>
          <a:p>
            <a:pPr marL="400050" lvl="1" indent="0">
              <a:buFont typeface="Wingdings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Pennsylvania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have applied for SARA – in by early 2017</a:t>
            </a:r>
          </a:p>
          <a:p>
            <a:pPr marL="400050" lvl="1" indent="0">
              <a:buFont typeface="Wingdings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Main holdouts in New England -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 Jersey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first have to join their regional 			compact , then apply for SARA;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Connecticut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just got state approval to apply for SARA; 			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Massachusetts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making progress.</a:t>
            </a:r>
          </a:p>
          <a:p>
            <a:pPr marL="400050" lvl="1" indent="0">
              <a:buFont typeface="Wingdings" pitchFamily="2" charset="2"/>
              <a:buChar char="v"/>
            </a:pP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also at the legislative stage, but is encountering some political opposition.</a:t>
            </a:r>
          </a:p>
          <a:p>
            <a:pPr marL="400050" lvl="1" indent="0">
              <a:buFont typeface="Wingdings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may be last to join, due to portal agency dispute</a:t>
            </a:r>
          </a:p>
          <a:p>
            <a:pPr marL="400050" lvl="1" indent="0">
              <a:buFont typeface="Wingdings" pitchFamily="2" charset="2"/>
              <a:buChar char="v"/>
            </a:pPr>
            <a:endParaRPr lang="en-US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does participation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SARA mean?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58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SARA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standards for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interstate offering of EL and DL.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offer DL courses to students in all other SARA states if we are not requiring students to gather physically.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advertise to students through print, billboard, direct mail, internet,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radio,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have faculty, tutors, and recruiters residing in other SARA states.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hold proctored exams in other SARA states.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sz="16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operate limited supervised field experiences</a:t>
            </a:r>
            <a:r>
              <a:rPr lang="en-US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other SARA states. 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information: See main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SARA website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www.nc-sara.org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5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68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 our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as 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SARA institutional participant?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58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 Adhere to shared SARA principles and regulations</a:t>
            </a:r>
          </a:p>
          <a:p>
            <a:pPr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annually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NC-SARA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Learning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DL) and Experiential Learning (EL)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SARA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Comply with licensing and certification rules existing outside of    SARA purview in SARA states</a:t>
            </a:r>
          </a:p>
          <a:p>
            <a:pPr>
              <a:buAutoNum type="arabicParenR" startAt="3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 Continue to follow state authorization rules in non-SARA states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09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comply with licensing and certification rules?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4544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whether your program will make a student eligible to sit for a professional licensure exam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state where they are doing their EL</a:t>
            </a:r>
          </a:p>
          <a:p>
            <a:pPr>
              <a:buFont typeface="+mj-lt"/>
              <a:buAutoNum type="arabicPeriod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to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send each out-of-state EL student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writing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three letters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stating that either you </a:t>
            </a:r>
          </a:p>
          <a:p>
            <a:pPr lvl="1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Know that your program makes them eligible to sit for licensure exam in state where they’re doing EL; OR you</a:t>
            </a:r>
          </a:p>
          <a:p>
            <a:pPr lvl="1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Know that your program does NOT make them eligible to sit for licensure exam in state where they are doing EL; OR you </a:t>
            </a:r>
          </a:p>
          <a:p>
            <a:pPr lvl="1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Know that there is insufficient information to judge whether your program makes them eligible to sit for licensure exam in state where they’re doing EL</a:t>
            </a:r>
          </a:p>
        </p:txBody>
      </p:sp>
    </p:spTree>
    <p:extLst>
      <p:ext uri="{BB962C8B-B14F-4D97-AF65-F5344CB8AC3E}">
        <p14:creationId xmlns:p14="http://schemas.microsoft.com/office/powerpoint/2010/main" xmlns="" val="309685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are responsible, but Academic Programs can help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4544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Responsibility for licensing compliance will be on the programs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themselves, as their faculty and staff are the experts.</a:t>
            </a:r>
            <a:endParaRPr lang="en-US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You may already know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licensing requirements in multiple states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Here’s how we can help:</a:t>
            </a:r>
          </a:p>
          <a:p>
            <a:pPr marL="0" indent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Unofficial state regulatory information on relevant programs has been 	compiled 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Dropbox folder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Licensure </a:t>
            </a:r>
          </a:p>
          <a:p>
            <a:pPr marL="0" indent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Contains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on 49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states’ licensing bodies, links, state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has template letters for notifying students of licensure,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SARA.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USC Columbia Colleges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will be contacted by my office when students in DL or EL coursework may require licensure notification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Licensure folder URL:	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https://www.dropbox.com/sh/gf22k0ife9tkr3e/AADxbufRpjoLvu7-OuaUleS_a?dl=0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0846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new restrictions!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945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SARA allows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LIMITED supervised field experiences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limited because: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have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 MORE THAN 10 students doing EL at the same site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in any SARA state.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same hospital can count as different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   	SARA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may require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annual renewal of the contract you have with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heard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SARA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have 	not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verify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yet. </a:t>
            </a:r>
          </a:p>
        </p:txBody>
      </p:sp>
    </p:spTree>
    <p:extLst>
      <p:ext uri="{BB962C8B-B14F-4D97-AF65-F5344CB8AC3E}">
        <p14:creationId xmlns:p14="http://schemas.microsoft.com/office/powerpoint/2010/main" xmlns="" val="43881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Rules are evolving, as SARA grows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3877221"/>
          </a:xfrm>
        </p:spPr>
        <p:txBody>
          <a:bodyPr/>
          <a:lstStyle/>
          <a:p>
            <a:r>
              <a:rPr lang="en-US" sz="2800" dirty="0" smtClean="0"/>
              <a:t>Federal Dept of Education is adding regulations to: </a:t>
            </a:r>
          </a:p>
          <a:p>
            <a:pPr lvl="1"/>
            <a:r>
              <a:rPr lang="en-US" sz="2400" dirty="0" smtClean="0"/>
              <a:t>strengthen student complaints policy/procedures</a:t>
            </a:r>
          </a:p>
          <a:p>
            <a:pPr lvl="1"/>
            <a:r>
              <a:rPr lang="en-US" sz="2400" dirty="0" smtClean="0"/>
              <a:t>clarify definitions of EL terminology (“supervised field experience”)</a:t>
            </a:r>
          </a:p>
          <a:p>
            <a:pPr lvl="1"/>
            <a:r>
              <a:rPr lang="en-US" sz="2400" dirty="0" smtClean="0"/>
              <a:t>c</a:t>
            </a:r>
            <a:r>
              <a:rPr lang="en-US" sz="2400" dirty="0" smtClean="0"/>
              <a:t>ircumscribe how we describe our SARA status (“cannot claim we are approved by authorization entities of other SARA states….can only state that we are operating in a host state under terms &amp; provisions of SARA”)</a:t>
            </a:r>
          </a:p>
          <a:p>
            <a:r>
              <a:rPr lang="en-US" sz="2800" dirty="0" smtClean="0"/>
              <a:t>NC-SARA is compiling a SARA Manual that includes these stricter regulations.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about SARA or SARA Requirements?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4544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Kristia H.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Finnigan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Meghan B. Fields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(803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777-3245 								(803) 777-0300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finnigan@mailbox.sc.edu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fieldsmb@mailbox.sc.edu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Provost for Academic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Programs			Program Coordinator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Provost							Academic Programs Office</a:t>
            </a: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Office of the Provost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00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Template_Style2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yle3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P_Template_Style3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Style3_Package</Template>
  <TotalTime>228</TotalTime>
  <Words>479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PP_Template_Style2_Title</vt:lpstr>
      <vt:lpstr>Style3_Footer</vt:lpstr>
      <vt:lpstr>PP_Template_Style3_Title</vt:lpstr>
      <vt:lpstr>Custom Design</vt:lpstr>
      <vt:lpstr>1_Custom Design</vt:lpstr>
      <vt:lpstr>2_Custom Design</vt:lpstr>
      <vt:lpstr>3_Custom Design</vt:lpstr>
      <vt:lpstr>4_Custom Design</vt:lpstr>
      <vt:lpstr>State Authorization Update October 28, 2016 Office of Academic Programs</vt:lpstr>
      <vt:lpstr>State Authorization Reciprocity Agreement (SARA) Participation</vt:lpstr>
      <vt:lpstr>What does participation in SARA mean? </vt:lpstr>
      <vt:lpstr>What are our responsibilities as a SARA institutional participant? </vt:lpstr>
      <vt:lpstr>How do we comply with licensing and certification rules?</vt:lpstr>
      <vt:lpstr>Programs are responsible, but Academic Programs can help</vt:lpstr>
      <vt:lpstr>Important new restrictions!</vt:lpstr>
      <vt:lpstr> Rules are evolving, as SARA grows</vt:lpstr>
      <vt:lpstr>Questions about SARA or SARA Requirements? </vt:lpstr>
      <vt:lpstr>Slide 10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Authorization</dc:title>
  <dc:creator>FIELDS, MEGHAN</dc:creator>
  <cp:lastModifiedBy>Owner</cp:lastModifiedBy>
  <cp:revision>26</cp:revision>
  <dcterms:created xsi:type="dcterms:W3CDTF">2016-10-27T20:13:52Z</dcterms:created>
  <dcterms:modified xsi:type="dcterms:W3CDTF">2016-10-28T06:10:32Z</dcterms:modified>
</cp:coreProperties>
</file>